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62" r:id="rId5"/>
    <p:sldId id="258" r:id="rId6"/>
    <p:sldId id="259" r:id="rId7"/>
    <p:sldId id="260" r:id="rId8"/>
    <p:sldId id="263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3" autoAdjust="0"/>
    <p:restoredTop sz="94660"/>
  </p:normalViewPr>
  <p:slideViewPr>
    <p:cSldViewPr snapToGrid="0">
      <p:cViewPr varScale="1">
        <p:scale>
          <a:sx n="90" d="100"/>
          <a:sy n="90" d="100"/>
        </p:scale>
        <p:origin x="3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E4313-E379-4AA6-AB22-9464554DBF12}" type="datetimeFigureOut">
              <a:rPr lang="fr-FR" smtClean="0"/>
              <a:t>11/04/2019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1D1EBB0-3DE9-4B6B-B03F-D5986B9AEF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4163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E4313-E379-4AA6-AB22-9464554DBF12}" type="datetimeFigureOut">
              <a:rPr lang="fr-FR" smtClean="0"/>
              <a:t>11/04/2019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1D1EBB0-3DE9-4B6B-B03F-D5986B9AEF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6121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E4313-E379-4AA6-AB22-9464554DBF12}" type="datetimeFigureOut">
              <a:rPr lang="fr-FR" smtClean="0"/>
              <a:t>11/04/2019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1D1EBB0-3DE9-4B6B-B03F-D5986B9AEF6A}" type="slidenum">
              <a:rPr lang="fr-FR" smtClean="0"/>
              <a:t>‹N°›</a:t>
            </a:fld>
            <a:endParaRPr lang="fr-F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018468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E4313-E379-4AA6-AB22-9464554DBF12}" type="datetimeFigureOut">
              <a:rPr lang="fr-FR" smtClean="0"/>
              <a:t>11/04/2019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1D1EBB0-3DE9-4B6B-B03F-D5986B9AEF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26023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E4313-E379-4AA6-AB22-9464554DBF12}" type="datetimeFigureOut">
              <a:rPr lang="fr-FR" smtClean="0"/>
              <a:t>11/04/2019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1D1EBB0-3DE9-4B6B-B03F-D5986B9AEF6A}" type="slidenum">
              <a:rPr lang="fr-FR" smtClean="0"/>
              <a:t>‹N°›</a:t>
            </a:fld>
            <a:endParaRPr lang="fr-F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9260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E4313-E379-4AA6-AB22-9464554DBF12}" type="datetimeFigureOut">
              <a:rPr lang="fr-FR" smtClean="0"/>
              <a:t>11/04/2019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1D1EBB0-3DE9-4B6B-B03F-D5986B9AEF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648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E4313-E379-4AA6-AB22-9464554DBF12}" type="datetimeFigureOut">
              <a:rPr lang="fr-FR" smtClean="0"/>
              <a:t>11/04/2019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1EBB0-3DE9-4B6B-B03F-D5986B9AEF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44531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E4313-E379-4AA6-AB22-9464554DBF12}" type="datetimeFigureOut">
              <a:rPr lang="fr-FR" smtClean="0"/>
              <a:t>11/04/2019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1EBB0-3DE9-4B6B-B03F-D5986B9AEF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9773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E4313-E379-4AA6-AB22-9464554DBF12}" type="datetimeFigureOut">
              <a:rPr lang="fr-FR" smtClean="0"/>
              <a:t>11/04/2019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1EBB0-3DE9-4B6B-B03F-D5986B9AEF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0935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E4313-E379-4AA6-AB22-9464554DBF12}" type="datetimeFigureOut">
              <a:rPr lang="fr-FR" smtClean="0"/>
              <a:t>11/04/2019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1D1EBB0-3DE9-4B6B-B03F-D5986B9AEF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5255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E4313-E379-4AA6-AB22-9464554DBF12}" type="datetimeFigureOut">
              <a:rPr lang="fr-FR" smtClean="0"/>
              <a:t>11/04/2019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1D1EBB0-3DE9-4B6B-B03F-D5986B9AEF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8727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E4313-E379-4AA6-AB22-9464554DBF12}" type="datetimeFigureOut">
              <a:rPr lang="fr-FR" smtClean="0"/>
              <a:t>11/04/2019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1D1EBB0-3DE9-4B6B-B03F-D5986B9AEF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4832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E4313-E379-4AA6-AB22-9464554DBF12}" type="datetimeFigureOut">
              <a:rPr lang="fr-FR" smtClean="0"/>
              <a:t>11/04/2019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1EBB0-3DE9-4B6B-B03F-D5986B9AEF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6894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E4313-E379-4AA6-AB22-9464554DBF12}" type="datetimeFigureOut">
              <a:rPr lang="fr-FR" smtClean="0"/>
              <a:t>11/04/2019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1EBB0-3DE9-4B6B-B03F-D5986B9AEF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3420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E4313-E379-4AA6-AB22-9464554DBF12}" type="datetimeFigureOut">
              <a:rPr lang="fr-FR" smtClean="0"/>
              <a:t>11/04/2019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1EBB0-3DE9-4B6B-B03F-D5986B9AEF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7011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E4313-E379-4AA6-AB22-9464554DBF12}" type="datetimeFigureOut">
              <a:rPr lang="fr-FR" smtClean="0"/>
              <a:t>11/04/2019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1D1EBB0-3DE9-4B6B-B03F-D5986B9AEF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5579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6E4313-E379-4AA6-AB22-9464554DBF12}" type="datetimeFigureOut">
              <a:rPr lang="fr-FR" smtClean="0"/>
              <a:t>11/04/2019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1D1EBB0-3DE9-4B6B-B03F-D5986B9AEF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8893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63485" y="131135"/>
            <a:ext cx="9144000" cy="1023257"/>
          </a:xfrm>
        </p:spPr>
        <p:txBody>
          <a:bodyPr/>
          <a:lstStyle/>
          <a:p>
            <a:r>
              <a:rPr lang="fr-FR" dirty="0" smtClean="0"/>
              <a:t>RAPPORT GROUPE II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944239" y="1509823"/>
            <a:ext cx="9144000" cy="5061098"/>
          </a:xfrm>
        </p:spPr>
        <p:txBody>
          <a:bodyPr>
            <a:noAutofit/>
          </a:bodyPr>
          <a:lstStyle/>
          <a:p>
            <a:pPr algn="just"/>
            <a:r>
              <a:rPr lang="fr-FR" sz="2400" b="1" u="sng" dirty="0" smtClean="0"/>
              <a:t>Président</a:t>
            </a:r>
            <a:r>
              <a:rPr lang="fr-FR" sz="2400" b="1" dirty="0" smtClean="0"/>
              <a:t>: prof PAMO </a:t>
            </a:r>
            <a:r>
              <a:rPr lang="fr-FR" sz="2400" b="1" dirty="0" smtClean="0"/>
              <a:t>TEDONKENG Etienne (Cameroun</a:t>
            </a:r>
            <a:r>
              <a:rPr lang="fr-FR" sz="2400" b="1" dirty="0" smtClean="0"/>
              <a:t>)</a:t>
            </a:r>
          </a:p>
          <a:p>
            <a:pPr algn="just"/>
            <a:r>
              <a:rPr lang="fr-FR" sz="2400" b="1" u="sng" dirty="0" smtClean="0"/>
              <a:t>Rapporteurs</a:t>
            </a:r>
            <a:r>
              <a:rPr lang="fr-FR" sz="2400" b="1" dirty="0" smtClean="0"/>
              <a:t>: Maguette KAIRE (Agrhymet)</a:t>
            </a:r>
          </a:p>
          <a:p>
            <a:pPr algn="just"/>
            <a:r>
              <a:rPr lang="fr-FR" sz="2400" b="1" dirty="0"/>
              <a:t>	 </a:t>
            </a:r>
            <a:r>
              <a:rPr lang="fr-FR" sz="2400" b="1" dirty="0" smtClean="0"/>
              <a:t>                 </a:t>
            </a:r>
            <a:r>
              <a:rPr lang="fr-FR" sz="2400" b="1" dirty="0" err="1"/>
              <a:t>Mohamadou</a:t>
            </a:r>
            <a:r>
              <a:rPr lang="fr-FR" sz="2400" b="1" dirty="0"/>
              <a:t> (Cameroun)</a:t>
            </a:r>
          </a:p>
          <a:p>
            <a:pPr algn="just"/>
            <a:r>
              <a:rPr lang="fr-FR" sz="2400" b="1" u="sng" dirty="0" smtClean="0"/>
              <a:t>Membres</a:t>
            </a:r>
            <a:r>
              <a:rPr lang="fr-FR" sz="2400" b="1" dirty="0" smtClean="0"/>
              <a:t>: </a:t>
            </a:r>
          </a:p>
          <a:p>
            <a:pPr algn="just"/>
            <a:r>
              <a:rPr lang="fr-FR" sz="2400" b="1" dirty="0"/>
              <a:t>Mahamat Ibrahim Souleymane (Tchad)</a:t>
            </a:r>
          </a:p>
          <a:p>
            <a:pPr algn="just"/>
            <a:r>
              <a:rPr lang="fr-FR" sz="2400" b="1" dirty="0" smtClean="0"/>
              <a:t>Rodin </a:t>
            </a:r>
            <a:r>
              <a:rPr lang="fr-FR" sz="2400" b="1" dirty="0" err="1" smtClean="0"/>
              <a:t>Ankoula</a:t>
            </a:r>
            <a:r>
              <a:rPr lang="fr-FR" sz="2400" b="1" dirty="0" smtClean="0"/>
              <a:t> (Congo)</a:t>
            </a:r>
          </a:p>
          <a:p>
            <a:pPr algn="just"/>
            <a:r>
              <a:rPr lang="fr-FR" sz="2400" b="1" dirty="0" err="1" smtClean="0"/>
              <a:t>Mouyabi</a:t>
            </a:r>
            <a:r>
              <a:rPr lang="fr-FR" sz="2400" b="1" dirty="0" smtClean="0"/>
              <a:t> Jean Jacques (Gabon)</a:t>
            </a:r>
          </a:p>
          <a:p>
            <a:pPr algn="just"/>
            <a:r>
              <a:rPr lang="fr-FR" sz="2400" b="1" dirty="0" smtClean="0"/>
              <a:t>Abdoulaye Nana (APESS Cameroun)</a:t>
            </a:r>
          </a:p>
          <a:p>
            <a:pPr algn="just"/>
            <a:r>
              <a:rPr lang="fr-FR" sz="2400" b="1" dirty="0" err="1" smtClean="0"/>
              <a:t>Romlelem</a:t>
            </a:r>
            <a:r>
              <a:rPr lang="fr-FR" sz="2400" b="1" dirty="0" smtClean="0"/>
              <a:t> </a:t>
            </a:r>
            <a:r>
              <a:rPr lang="fr-FR" sz="2400" b="1" dirty="0" err="1" smtClean="0"/>
              <a:t>Lokarmian</a:t>
            </a:r>
            <a:r>
              <a:rPr lang="fr-FR" sz="2400" b="1" dirty="0" smtClean="0"/>
              <a:t> (Tchad)</a:t>
            </a:r>
          </a:p>
          <a:p>
            <a:pPr algn="just"/>
            <a:r>
              <a:rPr lang="fr-FR" sz="2400" b="1" dirty="0" err="1" smtClean="0"/>
              <a:t>Khadidja</a:t>
            </a:r>
            <a:r>
              <a:rPr lang="fr-FR" sz="2400" b="1" dirty="0" smtClean="0"/>
              <a:t> </a:t>
            </a:r>
            <a:r>
              <a:rPr lang="fr-FR" sz="2400" b="1" dirty="0" err="1" smtClean="0"/>
              <a:t>Guirsimi</a:t>
            </a:r>
            <a:r>
              <a:rPr lang="fr-FR" sz="2400" b="1" dirty="0" smtClean="0"/>
              <a:t> Youssouf (Tchad)</a:t>
            </a:r>
            <a:endParaRPr lang="fr-FR" sz="2400" b="1" dirty="0"/>
          </a:p>
        </p:txBody>
      </p:sp>
    </p:spTree>
    <p:extLst>
      <p:ext uri="{BB962C8B-B14F-4D97-AF65-F5344CB8AC3E}">
        <p14:creationId xmlns:p14="http://schemas.microsoft.com/office/powerpoint/2010/main" val="3035899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50581" y="258800"/>
            <a:ext cx="10549270" cy="1708223"/>
          </a:xfrm>
        </p:spPr>
        <p:txBody>
          <a:bodyPr>
            <a:noAutofit/>
          </a:bodyPr>
          <a:lstStyle/>
          <a:p>
            <a:r>
              <a:rPr lang="fr-FR" sz="2800" b="1" dirty="0" smtClean="0"/>
              <a:t>Question 1: Quels sont les principaux axes ou piliers du projet de régulation communautaire sur le pastoralisme et la transhumance en Afrique centrale que vous recommandez ?</a:t>
            </a:r>
            <a:endParaRPr lang="fr-FR" sz="28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46682" y="2154865"/>
            <a:ext cx="8915400" cy="4267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2800" b="1" dirty="0" smtClean="0">
                <a:solidFill>
                  <a:srgbClr val="0070C0"/>
                </a:solidFill>
              </a:rPr>
              <a:t>Discussions sémantiques</a:t>
            </a:r>
          </a:p>
          <a:p>
            <a:r>
              <a:rPr lang="fr-FR" sz="2400" b="1" dirty="0" smtClean="0"/>
              <a:t>Réflexions axées sur la transhumance principalement, en notant que la transhumance fait partie du Pastoralisme</a:t>
            </a:r>
          </a:p>
          <a:p>
            <a:r>
              <a:rPr lang="fr-FR" sz="2400" b="1" dirty="0" smtClean="0"/>
              <a:t>Axes </a:t>
            </a:r>
            <a:r>
              <a:rPr lang="fr-FR" sz="2400" b="1" dirty="0" smtClean="0">
                <a:solidFill>
                  <a:srgbClr val="FF0000"/>
                </a:solidFill>
              </a:rPr>
              <a:t>et</a:t>
            </a:r>
            <a:r>
              <a:rPr lang="fr-FR" sz="2400" b="1" dirty="0" smtClean="0"/>
              <a:t> piliers au lieu de axes </a:t>
            </a:r>
            <a:r>
              <a:rPr lang="fr-FR" sz="2400" b="1" dirty="0" smtClean="0">
                <a:solidFill>
                  <a:srgbClr val="FF0000"/>
                </a:solidFill>
              </a:rPr>
              <a:t>ou</a:t>
            </a:r>
            <a:r>
              <a:rPr lang="fr-FR" sz="2400" b="1" dirty="0" smtClean="0"/>
              <a:t> piliers: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400" b="1" dirty="0" smtClean="0"/>
              <a:t> </a:t>
            </a:r>
            <a:r>
              <a:rPr lang="fr-FR" sz="2400" b="1" dirty="0" smtClean="0"/>
              <a:t>Piliers: Hommes, troupeaux, ressources naturelles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400" b="1" dirty="0" smtClean="0"/>
              <a:t>Axes: Voies de régulation communautaires: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fr-FR" sz="2400" b="1" dirty="0" smtClean="0"/>
              <a:t>Nécessité de régulation au niveau national (question 4) avant le niveau communautaire</a:t>
            </a:r>
            <a:endParaRPr lang="fr-FR" sz="2400" b="1" dirty="0"/>
          </a:p>
        </p:txBody>
      </p:sp>
    </p:spTree>
    <p:extLst>
      <p:ext uri="{BB962C8B-B14F-4D97-AF65-F5344CB8AC3E}">
        <p14:creationId xmlns:p14="http://schemas.microsoft.com/office/powerpoint/2010/main" val="2129625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635994" y="0"/>
            <a:ext cx="10421326" cy="1778848"/>
          </a:xfrm>
        </p:spPr>
        <p:txBody>
          <a:bodyPr>
            <a:noAutofit/>
          </a:bodyPr>
          <a:lstStyle/>
          <a:p>
            <a:r>
              <a:rPr lang="fr-FR" sz="2800" b="1" dirty="0" smtClean="0"/>
              <a:t>Question 1: Quels sont les principaux axes ou piliers du projet de régulation communautaire sur le pastoralisme et la transhumance en Afrique centrale que vous recommandez ?</a:t>
            </a:r>
            <a:endParaRPr lang="fr-FR" sz="28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635994" y="1778848"/>
            <a:ext cx="10421326" cy="4990214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fr-FR" sz="3200" b="1" dirty="0" smtClean="0">
                <a:solidFill>
                  <a:srgbClr val="0070C0"/>
                </a:solidFill>
              </a:rPr>
              <a:t>Axes de régulation</a:t>
            </a:r>
          </a:p>
          <a:p>
            <a:pPr>
              <a:lnSpc>
                <a:spcPct val="150000"/>
              </a:lnSpc>
            </a:pPr>
            <a:r>
              <a:rPr lang="fr-FR" sz="2400" b="1" dirty="0"/>
              <a:t> </a:t>
            </a:r>
            <a:r>
              <a:rPr lang="fr-FR" sz="2800" b="1" u="sng" dirty="0"/>
              <a:t>Au niveau national</a:t>
            </a:r>
            <a:r>
              <a:rPr lang="fr-FR" sz="2400" b="1" u="sng" dirty="0"/>
              <a:t> </a:t>
            </a:r>
            <a:r>
              <a:rPr lang="fr-FR" sz="2400" b="1" dirty="0"/>
              <a:t>(question 4): </a:t>
            </a:r>
          </a:p>
          <a:p>
            <a:pPr lvl="1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fr-FR" sz="2400" dirty="0" smtClean="0"/>
              <a:t>Nécessité d’un code pastoral dans chaque pays (infrastructures, mécanismes de gestion des conflits, balisage et sécurisation des couloirs…)</a:t>
            </a:r>
          </a:p>
          <a:p>
            <a:pPr lvl="1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fr-FR" sz="2400" dirty="0" smtClean="0"/>
              <a:t>Réhabilitation des zones de pâturages, des couloirs de transhumance et aires de stationnement</a:t>
            </a:r>
          </a:p>
          <a:p>
            <a:pPr lvl="1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fr-FR" sz="2400" dirty="0" smtClean="0"/>
              <a:t>Renforcement des capacités des acteurs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020030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477123" y="148855"/>
            <a:ext cx="10714877" cy="1280890"/>
          </a:xfrm>
        </p:spPr>
        <p:txBody>
          <a:bodyPr>
            <a:noAutofit/>
          </a:bodyPr>
          <a:lstStyle/>
          <a:p>
            <a:r>
              <a:rPr lang="fr-FR" sz="2800" b="1" dirty="0" smtClean="0"/>
              <a:t>Question 1: Quels sont les principaux axes ou piliers du projet de régulation communautaire sur le pastoralisme et la transhumance en Afrique centrale que vous recommandez ?</a:t>
            </a:r>
            <a:endParaRPr lang="fr-FR" sz="28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359194" y="1589233"/>
            <a:ext cx="10515600" cy="4904785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fr-FR" sz="3200" b="1" dirty="0">
                <a:solidFill>
                  <a:srgbClr val="0070C0"/>
                </a:solidFill>
              </a:rPr>
              <a:t>Axes de régulation</a:t>
            </a:r>
          </a:p>
          <a:p>
            <a:pPr>
              <a:lnSpc>
                <a:spcPct val="150000"/>
              </a:lnSpc>
            </a:pPr>
            <a:r>
              <a:rPr lang="fr-FR" sz="2400" b="1" dirty="0"/>
              <a:t> </a:t>
            </a:r>
            <a:r>
              <a:rPr lang="fr-FR" sz="2800" b="1" u="sng" dirty="0"/>
              <a:t>Au niveau régional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fr-FR" sz="2400" dirty="0" smtClean="0"/>
              <a:t>Mise en cohérence des textes réglementaires y compris l’aspect sanitaire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fr-FR" sz="2400" dirty="0" smtClean="0"/>
              <a:t>Définition de mécanismes de régulation communautaires (taille de troupeaux, capacités de charge, etc.)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fr-FR" sz="2400" dirty="0" smtClean="0"/>
              <a:t>Identification, aménagement et sécurisation des couloirs de transhumance transfrontaliers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441308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76400" y="195004"/>
            <a:ext cx="10515600" cy="1325563"/>
          </a:xfrm>
        </p:spPr>
        <p:txBody>
          <a:bodyPr>
            <a:noAutofit/>
          </a:bodyPr>
          <a:lstStyle/>
          <a:p>
            <a:r>
              <a:rPr lang="fr-FR" sz="2800" b="1" dirty="0" smtClean="0"/>
              <a:t>Question 2: quels sont les grands principes que le projet de régulation pourrait affirmer et prendre en compte y compris ceux relatives au genre et aux droits humains ? </a:t>
            </a:r>
            <a:endParaRPr lang="fr-FR" sz="28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676400" y="2048909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r-FR" sz="2800" dirty="0" smtClean="0"/>
              <a:t>Promotion de l’aspect genre en tenant compte des réalités socio-culturelles</a:t>
            </a:r>
          </a:p>
          <a:p>
            <a:pPr>
              <a:lnSpc>
                <a:spcPct val="150000"/>
              </a:lnSpc>
            </a:pPr>
            <a:r>
              <a:rPr lang="fr-FR" sz="2800" dirty="0" smtClean="0"/>
              <a:t>Reconnaissance des droits aux éleveurs sur les espaces pastoraux</a:t>
            </a:r>
          </a:p>
          <a:p>
            <a:pPr>
              <a:lnSpc>
                <a:spcPct val="150000"/>
              </a:lnSpc>
            </a:pPr>
            <a:r>
              <a:rPr lang="fr-FR" sz="2800" dirty="0" smtClean="0"/>
              <a:t>Respect de l’environnement</a:t>
            </a:r>
          </a:p>
          <a:p>
            <a:pPr>
              <a:lnSpc>
                <a:spcPct val="150000"/>
              </a:lnSpc>
            </a:pPr>
            <a:r>
              <a:rPr lang="fr-FR" sz="2800" dirty="0" smtClean="0"/>
              <a:t>Prise de décision participative et inclusive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577195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25008" y="301330"/>
            <a:ext cx="10655595" cy="1325563"/>
          </a:xfrm>
        </p:spPr>
        <p:txBody>
          <a:bodyPr>
            <a:noAutofit/>
          </a:bodyPr>
          <a:lstStyle/>
          <a:p>
            <a:r>
              <a:rPr lang="fr-FR" sz="2800" b="1" dirty="0" smtClean="0"/>
              <a:t>QUESTION 3: Quels mécanismes recommandez-vous pour le suivi et la mise en œuvre de la future régulation communautaire ? </a:t>
            </a:r>
            <a:endParaRPr lang="fr-FR" sz="28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33623" y="2165867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r-FR" sz="2800" dirty="0" smtClean="0"/>
              <a:t>Plateforme régionale d’échanges sur la transhumance</a:t>
            </a:r>
          </a:p>
          <a:p>
            <a:pPr>
              <a:lnSpc>
                <a:spcPct val="150000"/>
              </a:lnSpc>
            </a:pPr>
            <a:r>
              <a:rPr lang="fr-FR" sz="2800" dirty="0" smtClean="0"/>
              <a:t>Inscription systématique de la question de la transhumance à l’ordre du jour des instances régionales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9748890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76400" y="148856"/>
            <a:ext cx="10515600" cy="1658679"/>
          </a:xfrm>
        </p:spPr>
        <p:txBody>
          <a:bodyPr>
            <a:noAutofit/>
          </a:bodyPr>
          <a:lstStyle/>
          <a:p>
            <a:r>
              <a:rPr lang="fr-FR" sz="2400" b="1" dirty="0" smtClean="0"/>
              <a:t>Question 4: Pour les pays concernés par la transhumance transfrontalière, que suggérez-vous comme mesures à prendre dans l’immédiat pour une transhumance apaisée au niveau national, </a:t>
            </a:r>
            <a:r>
              <a:rPr lang="fr-FR" sz="2400" b="1" dirty="0" err="1" smtClean="0"/>
              <a:t>sous-régional</a:t>
            </a:r>
            <a:r>
              <a:rPr lang="fr-FR" sz="2400" b="1" dirty="0" smtClean="0"/>
              <a:t>, régional et  transfrontalier ?</a:t>
            </a:r>
            <a:endParaRPr lang="fr-FR" sz="24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22990" y="2190306"/>
            <a:ext cx="10515600" cy="4146145"/>
          </a:xfrm>
        </p:spPr>
        <p:txBody>
          <a:bodyPr>
            <a:normAutofit/>
          </a:bodyPr>
          <a:lstStyle/>
          <a:p>
            <a:r>
              <a:rPr lang="fr-FR" sz="2400" dirty="0" smtClean="0"/>
              <a:t>Voir question 1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8277909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44526" y="2544799"/>
            <a:ext cx="10515600" cy="1325563"/>
          </a:xfrm>
        </p:spPr>
        <p:txBody>
          <a:bodyPr/>
          <a:lstStyle/>
          <a:p>
            <a:pPr algn="ctr"/>
            <a:r>
              <a:rPr lang="fr-FR" b="1" dirty="0" smtClean="0">
                <a:solidFill>
                  <a:srgbClr val="0070C0"/>
                </a:solidFill>
              </a:rPr>
              <a:t>Merci pour votre attention</a:t>
            </a:r>
            <a:endParaRPr lang="fr-FR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8233430"/>
      </p:ext>
    </p:extLst>
  </p:cSld>
  <p:clrMapOvr>
    <a:masterClrMapping/>
  </p:clrMapOvr>
</p:sld>
</file>

<file path=ppt/theme/theme1.xml><?xml version="1.0" encoding="utf-8"?>
<a:theme xmlns:a="http://schemas.openxmlformats.org/drawingml/2006/main" name="Brin">
  <a:themeElements>
    <a:clrScheme name="Bri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118</TotalTime>
  <Words>397</Words>
  <Application>Microsoft Office PowerPoint</Application>
  <PresentationFormat>Grand écran</PresentationFormat>
  <Paragraphs>41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4" baseType="lpstr">
      <vt:lpstr>Arial</vt:lpstr>
      <vt:lpstr>Century Gothic</vt:lpstr>
      <vt:lpstr>Courier New</vt:lpstr>
      <vt:lpstr>Wingdings</vt:lpstr>
      <vt:lpstr>Wingdings 3</vt:lpstr>
      <vt:lpstr>Brin</vt:lpstr>
      <vt:lpstr>RAPPORT GROUPE II</vt:lpstr>
      <vt:lpstr>Question 1: Quels sont les principaux axes ou piliers du projet de régulation communautaire sur le pastoralisme et la transhumance en Afrique centrale que vous recommandez ?</vt:lpstr>
      <vt:lpstr>Question 1: Quels sont les principaux axes ou piliers du projet de régulation communautaire sur le pastoralisme et la transhumance en Afrique centrale que vous recommandez ?</vt:lpstr>
      <vt:lpstr>Question 1: Quels sont les principaux axes ou piliers du projet de régulation communautaire sur le pastoralisme et la transhumance en Afrique centrale que vous recommandez ?</vt:lpstr>
      <vt:lpstr>Question 2: quels sont les grands principes que le projet de régulation pourrait affirmer et prendre en compte y compris ceux relatives au genre et aux droits humains ? </vt:lpstr>
      <vt:lpstr>QUESTION 3: Quels mécanismes recommandez-vous pour le suivi et la mise en œuvre de la future régulation communautaire ? </vt:lpstr>
      <vt:lpstr>Question 4: Pour les pays concernés par la transhumance transfrontalière, que suggérez-vous comme mesures à prendre dans l’immédiat pour une transhumance apaisée au niveau national, sous-régional, régional et  transfrontalier ?</vt:lpstr>
      <vt:lpstr>Merci pour votre attention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Maguette KAIRE</dc:creator>
  <cp:lastModifiedBy>Maguette KAIRE</cp:lastModifiedBy>
  <cp:revision>13</cp:revision>
  <dcterms:created xsi:type="dcterms:W3CDTF">2019-04-10T23:10:22Z</dcterms:created>
  <dcterms:modified xsi:type="dcterms:W3CDTF">2019-04-11T07:44:05Z</dcterms:modified>
</cp:coreProperties>
</file>